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6/28/2015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Adapted by Jim </a:t>
            </a:r>
            <a:r>
              <a:rPr lang="en-US" dirty="0" err="1" smtClean="0"/>
              <a:t>Aylesworth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43132"/>
            <a:ext cx="8305800" cy="1981200"/>
          </a:xfrm>
        </p:spPr>
        <p:txBody>
          <a:bodyPr/>
          <a:lstStyle/>
          <a:p>
            <a:r>
              <a:rPr lang="en-US" sz="7200" dirty="0" smtClean="0"/>
              <a:t>Our Abe Lincoln</a:t>
            </a:r>
            <a:endParaRPr lang="en-US" sz="7200" dirty="0"/>
          </a:p>
        </p:txBody>
      </p:sp>
      <p:pic>
        <p:nvPicPr>
          <p:cNvPr id="4" name="Picture 3" descr="IMG_13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26" y="3699804"/>
            <a:ext cx="2035593" cy="27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261" y="4842804"/>
            <a:ext cx="361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Firstie"/>
                <a:cs typeface="HelloFirstie"/>
              </a:rPr>
              <a:t>Melinda Teter</a:t>
            </a:r>
          </a:p>
          <a:p>
            <a:r>
              <a:rPr lang="en-US" dirty="0" smtClean="0">
                <a:latin typeface="HelloFirstie"/>
                <a:cs typeface="HelloFirstie"/>
              </a:rPr>
              <a:t>Kindergarten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223" y="2424332"/>
            <a:ext cx="384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loFirstie"/>
                <a:cs typeface="HelloFirstie"/>
              </a:rPr>
              <a:t>Close Reading Character Trait Lesson</a:t>
            </a:r>
            <a:endParaRPr lang="en-US" sz="2400" dirty="0">
              <a:latin typeface="HelloFirstie"/>
              <a:cs typeface="HelloFirstie"/>
            </a:endParaRPr>
          </a:p>
        </p:txBody>
      </p:sp>
    </p:spTree>
    <p:extLst>
      <p:ext uri="{BB962C8B-B14F-4D97-AF65-F5344CB8AC3E}">
        <p14:creationId xmlns:p14="http://schemas.microsoft.com/office/powerpoint/2010/main" val="284061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564" y="643000"/>
            <a:ext cx="6961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alkboard"/>
                <a:cs typeface="Chalkboard"/>
              </a:rPr>
              <a:t>Day 1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Read for the fun of it and worked on tier vocabulary (rough, wise, fell).  Discussion of new words and facts learned about Abe Lincoln.</a:t>
            </a:r>
            <a:endParaRPr lang="en-US" sz="2800" dirty="0">
              <a:latin typeface="Chalkboard"/>
              <a:cs typeface="Chalkboard"/>
            </a:endParaRPr>
          </a:p>
        </p:txBody>
      </p:sp>
      <p:pic>
        <p:nvPicPr>
          <p:cNvPr id="3" name="Picture 2" descr="IMG_13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24" y="3568652"/>
            <a:ext cx="2572378" cy="30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647" y="578700"/>
            <a:ext cx="67203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alkboard"/>
                <a:cs typeface="Chalkboard"/>
              </a:rPr>
              <a:t>Day 2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Kinesthetic Dramatization</a:t>
            </a:r>
          </a:p>
          <a:p>
            <a:endParaRPr lang="en-US" dirty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*</a:t>
            </a:r>
            <a:r>
              <a:rPr lang="en-US" sz="2400" dirty="0" smtClean="0">
                <a:latin typeface="Chalkboard"/>
                <a:cs typeface="Chalkboard"/>
              </a:rPr>
              <a:t>Warm Up Activity</a:t>
            </a:r>
            <a:endParaRPr lang="en-US" dirty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  <a:p>
            <a:endParaRPr lang="en-US" dirty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</p:txBody>
      </p:sp>
      <p:pic>
        <p:nvPicPr>
          <p:cNvPr id="4" name="Picture 3" descr="IMG_13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2" y="2560036"/>
            <a:ext cx="2958235" cy="39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106" y="530475"/>
            <a:ext cx="65274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halkboard"/>
                <a:cs typeface="Chalkboard"/>
              </a:rPr>
              <a:t>Kinesthetic Dramatization of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Character Traits</a:t>
            </a:r>
          </a:p>
          <a:p>
            <a:pPr algn="ctr"/>
            <a:endParaRPr lang="en-US" sz="2800" dirty="0">
              <a:latin typeface="Chalkboard"/>
              <a:cs typeface="Chalkboard"/>
            </a:endParaRPr>
          </a:p>
          <a:p>
            <a:r>
              <a:rPr lang="en-US" sz="2800" dirty="0" smtClean="0">
                <a:latin typeface="Chalkboard"/>
                <a:cs typeface="Chalkboard"/>
              </a:rPr>
              <a:t>*We used kinesthetic dramatization to assign actions to character trait words that describe Abe Lincoln.  (i.e.  action of chopping a tree to show </a:t>
            </a:r>
          </a:p>
          <a:p>
            <a:r>
              <a:rPr lang="en-US" sz="2800" i="1" dirty="0" smtClean="0">
                <a:latin typeface="Chalkboard"/>
                <a:cs typeface="Chalkboard"/>
              </a:rPr>
              <a:t>hard-working</a:t>
            </a:r>
            <a:r>
              <a:rPr lang="en-US" sz="2800" dirty="0" smtClean="0">
                <a:latin typeface="Chalkboard"/>
                <a:cs typeface="Chalkboard"/>
              </a:rPr>
              <a:t>; action of pointing to our heads to show </a:t>
            </a:r>
            <a:r>
              <a:rPr lang="en-US" sz="2800" i="1" dirty="0" smtClean="0">
                <a:latin typeface="Chalkboard"/>
                <a:cs typeface="Chalkboard"/>
              </a:rPr>
              <a:t>smart</a:t>
            </a:r>
            <a:r>
              <a:rPr lang="en-US" sz="2800" dirty="0" smtClean="0">
                <a:latin typeface="Chalkboard"/>
                <a:cs typeface="Chalkboard"/>
              </a:rPr>
              <a:t>; showed our muscles to show </a:t>
            </a:r>
            <a:r>
              <a:rPr lang="en-US" sz="2800" i="1" dirty="0" smtClean="0">
                <a:latin typeface="Chalkboard"/>
                <a:cs typeface="Chalkboard"/>
              </a:rPr>
              <a:t>strong</a:t>
            </a:r>
            <a:r>
              <a:rPr lang="en-US" sz="2800" dirty="0" smtClean="0">
                <a:latin typeface="Chalkboard"/>
                <a:cs typeface="Chalkboard"/>
              </a:rPr>
              <a:t>)</a:t>
            </a:r>
            <a:endParaRPr lang="en-US" sz="2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1428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421" y="385800"/>
            <a:ext cx="65917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alkboard"/>
                <a:cs typeface="Chalkboard"/>
              </a:rPr>
              <a:t>Day 2 continued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Finding Text Evidence</a:t>
            </a:r>
          </a:p>
          <a:p>
            <a:r>
              <a:rPr lang="en-US" sz="1600" dirty="0" smtClean="0">
                <a:latin typeface="Chalkboard"/>
                <a:cs typeface="Chalkboard"/>
              </a:rPr>
              <a:t>*The children worked in pairs, or groups of 3, and decided which character traits to find evidence of in the text.  They</a:t>
            </a:r>
            <a:r>
              <a:rPr lang="en-US" sz="1600" dirty="0">
                <a:latin typeface="Chalkboard"/>
                <a:cs typeface="Chalkboard"/>
              </a:rPr>
              <a:t> </a:t>
            </a:r>
            <a:r>
              <a:rPr lang="en-US" sz="1600" dirty="0" smtClean="0">
                <a:latin typeface="Chalkboard"/>
                <a:cs typeface="Chalkboard"/>
              </a:rPr>
              <a:t>began by finding a character trait word in the pocket chart, and then worked together to find the page in the book where that character trait was illustrated.  </a:t>
            </a:r>
          </a:p>
          <a:p>
            <a:r>
              <a:rPr lang="en-US" sz="1600" dirty="0">
                <a:latin typeface="Chalkboard"/>
                <a:cs typeface="Chalkboard"/>
              </a:rPr>
              <a:t>*</a:t>
            </a:r>
            <a:r>
              <a:rPr lang="en-US" sz="1600" dirty="0" smtClean="0">
                <a:latin typeface="Chalkboard"/>
                <a:cs typeface="Chalkboard"/>
              </a:rPr>
              <a:t>The children then copied each chosen character word on sticky notes and stuck it to the appropriate page</a:t>
            </a:r>
            <a:r>
              <a:rPr lang="en-US" sz="1600" dirty="0">
                <a:latin typeface="Chalkboard"/>
                <a:cs typeface="Chalkboard"/>
              </a:rPr>
              <a:t> </a:t>
            </a:r>
            <a:r>
              <a:rPr lang="en-US" sz="1600" dirty="0" smtClean="0">
                <a:latin typeface="Chalkboard"/>
                <a:cs typeface="Chalkboard"/>
              </a:rPr>
              <a:t>that illustrated that character trait.  They did this for 4 words.</a:t>
            </a:r>
            <a:endParaRPr lang="en-US" sz="1600" dirty="0">
              <a:latin typeface="Chalkboard"/>
              <a:cs typeface="Chalkboard"/>
            </a:endParaRPr>
          </a:p>
        </p:txBody>
      </p:sp>
      <p:pic>
        <p:nvPicPr>
          <p:cNvPr id="3" name="Picture 2" descr="IMG_14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1" y="4294561"/>
            <a:ext cx="1634578" cy="2328340"/>
          </a:xfrm>
          <a:prstGeom prst="rect">
            <a:avLst/>
          </a:prstGeom>
        </p:spPr>
      </p:pic>
      <p:pic>
        <p:nvPicPr>
          <p:cNvPr id="5" name="Picture 4" descr="IMG_14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36" y="4294561"/>
            <a:ext cx="1634579" cy="2328341"/>
          </a:xfrm>
          <a:prstGeom prst="rect">
            <a:avLst/>
          </a:prstGeom>
        </p:spPr>
      </p:pic>
      <p:pic>
        <p:nvPicPr>
          <p:cNvPr id="7" name="Picture 6" descr="IMG_14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20" y="4294562"/>
            <a:ext cx="1704200" cy="23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4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93" y="257200"/>
            <a:ext cx="6623873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alkboard"/>
                <a:cs typeface="Chalkboard"/>
              </a:rPr>
              <a:t>Day 3</a:t>
            </a:r>
          </a:p>
          <a:p>
            <a:pPr algn="ctr"/>
            <a:r>
              <a:rPr lang="en-US" sz="2800" dirty="0" smtClean="0">
                <a:latin typeface="Chalkboard"/>
                <a:cs typeface="Chalkboard"/>
              </a:rPr>
              <a:t>Creation of Character Trait Webs</a:t>
            </a:r>
            <a:endParaRPr lang="en-US" dirty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*The children worked in the same groups to create a character trait web about Abe Lincoln.  We did a guided drawing activity so they could work together to draw Lincoln on the poster.  </a:t>
            </a:r>
          </a:p>
          <a:p>
            <a:r>
              <a:rPr lang="en-US" dirty="0" smtClean="0">
                <a:latin typeface="Chalkboard"/>
                <a:cs typeface="Chalkboard"/>
              </a:rPr>
              <a:t>*The children looked back into the book at their sticky notes and copied the character words, that they had chosen, on to the character web.</a:t>
            </a:r>
          </a:p>
          <a:p>
            <a:endParaRPr lang="en-US" dirty="0">
              <a:latin typeface="Chalkboard"/>
              <a:cs typeface="Chalkboard"/>
            </a:endParaRPr>
          </a:p>
        </p:txBody>
      </p:sp>
      <p:pic>
        <p:nvPicPr>
          <p:cNvPr id="3" name="IMG_142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2653" y="3472202"/>
            <a:ext cx="2620610" cy="3217314"/>
          </a:xfrm>
          <a:prstGeom prst="rect">
            <a:avLst/>
          </a:prstGeom>
        </p:spPr>
      </p:pic>
      <p:pic>
        <p:nvPicPr>
          <p:cNvPr id="4" name="Picture 3" descr="IMG_142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96" y="3247151"/>
            <a:ext cx="2476670" cy="33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808" y="578700"/>
            <a:ext cx="67685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alkboard"/>
                <a:cs typeface="Chalkboard"/>
              </a:rPr>
              <a:t>Day 4 </a:t>
            </a:r>
          </a:p>
          <a:p>
            <a:pPr algn="ctr"/>
            <a:r>
              <a:rPr lang="en-US" sz="2400" dirty="0" smtClean="0">
                <a:latin typeface="Chalkboard"/>
                <a:cs typeface="Chalkboard"/>
              </a:rPr>
              <a:t>Character Web Presentations</a:t>
            </a:r>
          </a:p>
          <a:p>
            <a:pPr algn="ctr"/>
            <a:endParaRPr lang="en-US" sz="2400" dirty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*The children presented their character web and gave their opinion about why they chose the traits to represent Lincoln.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4" name="IMG_145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07464" y="2702358"/>
            <a:ext cx="2845397" cy="3645639"/>
          </a:xfrm>
          <a:prstGeom prst="rect">
            <a:avLst/>
          </a:prstGeom>
        </p:spPr>
      </p:pic>
      <p:pic>
        <p:nvPicPr>
          <p:cNvPr id="7" name="Picture 6" descr="IMG_15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26" y="2702358"/>
            <a:ext cx="2734229" cy="36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79</TotalTime>
  <Words>297</Words>
  <Application>Microsoft Office PowerPoint</Application>
  <PresentationFormat>On-screen Show (4:3)</PresentationFormat>
  <Paragraphs>29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Our Abe Lincoln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Abe Lincoln</dc:title>
  <dc:creator>Melinda Teter</dc:creator>
  <cp:lastModifiedBy>Windows User</cp:lastModifiedBy>
  <cp:revision>11</cp:revision>
  <dcterms:created xsi:type="dcterms:W3CDTF">2015-03-09T23:41:30Z</dcterms:created>
  <dcterms:modified xsi:type="dcterms:W3CDTF">2015-06-28T15:44:47Z</dcterms:modified>
</cp:coreProperties>
</file>